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324" r:id="rId5"/>
    <p:sldId id="355" r:id="rId6"/>
    <p:sldId id="337" r:id="rId7"/>
    <p:sldId id="363" r:id="rId8"/>
    <p:sldId id="345" r:id="rId9"/>
    <p:sldId id="358" r:id="rId10"/>
    <p:sldId id="359" r:id="rId11"/>
    <p:sldId id="360" r:id="rId12"/>
    <p:sldId id="271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8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82" d="100"/>
          <a:sy n="82" d="100"/>
        </p:scale>
        <p:origin x="672" y="77"/>
      </p:cViewPr>
      <p:guideLst>
        <p:guide orient="horz" pos="2728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/>
          <p:cNvSpPr txBox="1"/>
          <p:nvPr/>
        </p:nvSpPr>
        <p:spPr>
          <a:xfrm>
            <a:off x="7848600" y="5917876"/>
            <a:ext cx="378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ongLiang Nie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ErrorEraser</a:t>
            </a: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: Unlearning Data Bias for Improved</a:t>
            </a: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Continual Learning</a:t>
            </a:r>
          </a:p>
        </p:txBody>
      </p:sp>
      <p:sp>
        <p:nvSpPr>
          <p:cNvPr id="144" name="object 39"/>
          <p:cNvSpPr txBox="1"/>
          <p:nvPr/>
        </p:nvSpPr>
        <p:spPr>
          <a:xfrm>
            <a:off x="9296400" y="512928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18" y="5134840"/>
            <a:ext cx="57251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thttps://github.com/diadai/ErrorEraser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9F98B2-2C3A-C730-E0CB-2D422B1CF9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9298" y="2331227"/>
            <a:ext cx="6085690" cy="27196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0643F24-368A-2E5A-62FE-4A0819522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015" y="2119094"/>
            <a:ext cx="9345491" cy="38825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F8191E8-E241-6E30-B53C-64BD5C373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827" y="1578225"/>
            <a:ext cx="4397121" cy="34902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EEB80A-01D7-9262-36AD-D6F2DD48D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718412"/>
            <a:ext cx="5062482" cy="31988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1279" y="1493240"/>
            <a:ext cx="7709760" cy="426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2400" dirty="0"/>
              <a:t>1. Continual Learning (CL) primarily aims to retain knowledge to prevent catastrophic forgetting and transfer knowledge to facilitate learning new tasks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2. existing CL methods ignoring biases in real-world data, leading the model to learn spurious correlations that transfer and amplify across tasks.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3. From feature extraction and prediction results, we find that data biases simultaneously reduce CL’s ability to retain and transfer knowledge.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C13161D-B53F-2C9E-A13E-5045E7665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68" y="961114"/>
            <a:ext cx="3860700" cy="26962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24D79A3-4B1C-9E6E-BAC3-5613AB0F8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00" y="3626840"/>
            <a:ext cx="4061812" cy="3231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516FCE7-3FE2-D792-9122-477D33B2F5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05" y="1784227"/>
            <a:ext cx="11791989" cy="4137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56F6835-ED12-537A-A6CC-8FE8D76FF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88" y="2000833"/>
            <a:ext cx="5524979" cy="327688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E73FA0-D35A-1625-D4A9-D435F2142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567" y="1267596"/>
            <a:ext cx="5024833" cy="73323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CAACE85-808C-EB21-A207-A142A9449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3775" y="2000833"/>
            <a:ext cx="4962629" cy="160876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E5AB063-D322-5EF8-BB63-32DADE740B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4465" y="3406572"/>
            <a:ext cx="5024833" cy="134037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B98D7AA-25BB-35AD-6B44-114517B8A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9538" y="4858206"/>
            <a:ext cx="4096432" cy="119007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F36B75D-FF5A-00FF-D864-DA754C0C3C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1652" y="5049337"/>
            <a:ext cx="3254022" cy="54106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A886F56-3067-DD6A-51B3-C9867F6391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4134" y="6168048"/>
            <a:ext cx="4191363" cy="44199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E8036D1-1730-994E-8523-21D2A4EA75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5497" y="6213772"/>
            <a:ext cx="3726503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BA8231F-1C64-108B-1316-4FCE3FD47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93" y="1933669"/>
            <a:ext cx="5807052" cy="342535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C49CE67-02DD-1320-109A-0AEF7A0E6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887902"/>
            <a:ext cx="5239512" cy="4572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14590FA-5935-F028-5BC3-6C5027090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143" y="2513636"/>
            <a:ext cx="5067739" cy="7468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7F2A08-5775-781E-17BE-87F61BBD3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3413918"/>
            <a:ext cx="4526672" cy="4648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DE6C47B-02BE-EEB1-31EC-765C7E328C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056" y="4208700"/>
            <a:ext cx="5486875" cy="1851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2811AC6-E21C-CBAC-D6D1-E6160B0B1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608" y="1447800"/>
            <a:ext cx="10440305" cy="51210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4A9DACC-A819-C1E9-CD50-051861ED4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461" y="1408902"/>
            <a:ext cx="6430326" cy="286794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A56EBF-DAF2-07EB-E2F4-5C479E710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4152400"/>
            <a:ext cx="5759248" cy="2593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DED86E-AE4B-9F6D-56D3-972BEDBC01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852190"/>
            <a:ext cx="6897869" cy="4226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6CFC84B-85B5-09B7-31BD-8E43F1B92A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148" y="2119094"/>
            <a:ext cx="7543989" cy="381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330</Words>
  <Application>Microsoft Office PowerPoint</Application>
  <PresentationFormat>宽屏</PresentationFormat>
  <Paragraphs>113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Mr. Pizza</cp:lastModifiedBy>
  <cp:revision>165</cp:revision>
  <dcterms:created xsi:type="dcterms:W3CDTF">2023-09-17T03:47:00Z</dcterms:created>
  <dcterms:modified xsi:type="dcterms:W3CDTF">2025-11-07T09:32:40Z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2023-09-25T08:00:00Z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2052-12.1.0.23125</vt:lpwstr>
  </property>
</Properties>
</file>